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68" r:id="rId2"/>
    <p:sldId id="267" r:id="rId3"/>
    <p:sldId id="271" r:id="rId4"/>
    <p:sldId id="273" r:id="rId5"/>
    <p:sldId id="272" r:id="rId6"/>
    <p:sldId id="274" r:id="rId7"/>
    <p:sldId id="275" r:id="rId8"/>
    <p:sldId id="277" r:id="rId9"/>
    <p:sldId id="281" r:id="rId10"/>
    <p:sldId id="282" r:id="rId11"/>
    <p:sldId id="278" r:id="rId12"/>
    <p:sldId id="279" r:id="rId13"/>
    <p:sldId id="280" r:id="rId14"/>
    <p:sldId id="265" r:id="rId1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FCE3EDA-677F-4943-9E52-512B71DF00C7}" v="56" dt="2024-05-02T02:45:04.44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12" autoAdjust="0"/>
    <p:restoredTop sz="94660"/>
  </p:normalViewPr>
  <p:slideViewPr>
    <p:cSldViewPr>
      <p:cViewPr varScale="1">
        <p:scale>
          <a:sx n="78" d="100"/>
          <a:sy n="78" d="100"/>
        </p:scale>
        <p:origin x="1613" y="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"/>
            <a:ext cx="5486400" cy="914400"/>
          </a:xfrm>
        </p:spPr>
        <p:txBody>
          <a:bodyPr/>
          <a:lstStyle>
            <a:lvl1pPr>
              <a:defRPr sz="3200" b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3400" y="1371600"/>
            <a:ext cx="8153400" cy="47244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5BB0C6-8FC1-47C0-B737-D54E21B5B868}" type="datetimeFigureOut">
              <a:rPr lang="en-US" smtClean="0"/>
              <a:pPr/>
              <a:t>5/2/2024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F8887D6-2A35-42AC-99C1-5E14D32EE4C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advTm="4000">
    <p:cut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0" descr="LOGO.gif"/>
          <p:cNvPicPr>
            <a:picLocks noChangeAspect="1"/>
          </p:cNvPicPr>
          <p:nvPr/>
        </p:nvPicPr>
        <p:blipFill>
          <a:blip r:embed="rId2" cstate="print"/>
          <a:srcRect b="10713"/>
          <a:stretch>
            <a:fillRect/>
          </a:stretch>
        </p:blipFill>
        <p:spPr bwMode="auto">
          <a:xfrm>
            <a:off x="6553200" y="228600"/>
            <a:ext cx="2057400" cy="63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5" name="Group 7"/>
          <p:cNvGrpSpPr>
            <a:grpSpLocks/>
          </p:cNvGrpSpPr>
          <p:nvPr/>
        </p:nvGrpSpPr>
        <p:grpSpPr bwMode="auto">
          <a:xfrm>
            <a:off x="6146800" y="0"/>
            <a:ext cx="2997200" cy="876300"/>
            <a:chOff x="6096000" y="3924300"/>
            <a:chExt cx="2997200" cy="876300"/>
          </a:xfrm>
        </p:grpSpPr>
        <p:sp>
          <p:nvSpPr>
            <p:cNvPr id="6" name="Rectangle 11"/>
            <p:cNvSpPr>
              <a:spLocks noChangeArrowheads="1"/>
            </p:cNvSpPr>
            <p:nvPr/>
          </p:nvSpPr>
          <p:spPr bwMode="auto">
            <a:xfrm>
              <a:off x="6096000" y="3924300"/>
              <a:ext cx="2997200" cy="838200"/>
            </a:xfrm>
            <a:prstGeom prst="rect">
              <a:avLst/>
            </a:prstGeom>
            <a:solidFill>
              <a:srgbClr val="FF3300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 pitchFamily="34" charset="0"/>
              </a:endParaRPr>
            </a:p>
          </p:txBody>
        </p:sp>
        <p:pic>
          <p:nvPicPr>
            <p:cNvPr id="7" name="Picture 9" descr="LOGO.gif"/>
            <p:cNvPicPr>
              <a:picLocks noChangeAspect="1"/>
            </p:cNvPicPr>
            <p:nvPr/>
          </p:nvPicPr>
          <p:blipFill>
            <a:blip r:embed="rId2" cstate="print"/>
            <a:srcRect b="10713"/>
            <a:stretch>
              <a:fillRect/>
            </a:stretch>
          </p:blipFill>
          <p:spPr bwMode="auto">
            <a:xfrm>
              <a:off x="6502400" y="4152900"/>
              <a:ext cx="2057400" cy="635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" name="Rectangle 7"/>
            <p:cNvSpPr/>
            <p:nvPr/>
          </p:nvSpPr>
          <p:spPr>
            <a:xfrm>
              <a:off x="6477000" y="4114800"/>
              <a:ext cx="2076450" cy="685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pic>
        <p:nvPicPr>
          <p:cNvPr id="9" name="Picture 15" descr="logo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53200" y="228600"/>
            <a:ext cx="1920875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2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2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 sz="2200"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 sz="2200"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 sz="2200"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 sz="2200"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5BB0C6-8FC1-47C0-B737-D54E21B5B868}" type="datetimeFigureOut">
              <a:rPr lang="en-US" smtClean="0"/>
              <a:pPr/>
              <a:t>5/2/2024</a:t>
            </a:fld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F8887D6-2A35-42AC-99C1-5E14D32EE4C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advTm="4000">
    <p:cut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5BB0C6-8FC1-47C0-B737-D54E21B5B868}" type="datetimeFigureOut">
              <a:rPr lang="en-US" smtClean="0"/>
              <a:pPr/>
              <a:t>5/2/2024</a:t>
            </a:fld>
            <a:endParaRPr lang="en-US"/>
          </a:p>
        </p:txBody>
      </p:sp>
      <p:sp>
        <p:nvSpPr>
          <p:cNvPr id="24" name="Footer Placeholder 2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887D6-2A35-42AC-99C1-5E14D32EE4C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advTm="4000">
    <p:cut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jpeg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0" y="0"/>
            <a:ext cx="64770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3716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 b="1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fld id="{1D5BB0C6-8FC1-47C0-B737-D54E21B5B868}" type="datetimeFigureOut">
              <a:rPr lang="en-US" smtClean="0"/>
              <a:pPr/>
              <a:t>5/2/2024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 b="1">
                <a:solidFill>
                  <a:srgbClr val="0070C0"/>
                </a:solidFill>
                <a:latin typeface="Times New Roman" pitchFamily="18" charset="0"/>
                <a:ea typeface="ＭＳ Ｐゴシック" charset="-128"/>
                <a:cs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 b="1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fld id="{0F8887D6-2A35-42AC-99C1-5E14D32EE4C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31" name="Rectangle 11"/>
          <p:cNvSpPr>
            <a:spLocks noChangeArrowheads="1"/>
          </p:cNvSpPr>
          <p:nvPr/>
        </p:nvSpPr>
        <p:spPr bwMode="auto">
          <a:xfrm>
            <a:off x="0" y="0"/>
            <a:ext cx="9144000" cy="838200"/>
          </a:xfrm>
          <a:prstGeom prst="rect">
            <a:avLst/>
          </a:prstGeom>
          <a:solidFill>
            <a:srgbClr val="FF330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8" name="Rectangle 11"/>
          <p:cNvSpPr>
            <a:spLocks noChangeArrowheads="1"/>
          </p:cNvSpPr>
          <p:nvPr/>
        </p:nvSpPr>
        <p:spPr bwMode="auto">
          <a:xfrm flipV="1">
            <a:off x="0" y="6705600"/>
            <a:ext cx="9144000" cy="198116"/>
          </a:xfrm>
          <a:prstGeom prst="rect">
            <a:avLst/>
          </a:prstGeom>
          <a:solidFill>
            <a:srgbClr val="FF0000"/>
          </a:solidFill>
          <a:ln w="9525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B/>
          </a:sp3d>
        </p:spPr>
        <p:txBody>
          <a:bodyPr wrap="none" anchor="ctr"/>
          <a:lstStyle/>
          <a:p>
            <a:pPr>
              <a:defRPr/>
            </a:pPr>
            <a:endParaRPr lang="en-US">
              <a:latin typeface="Calibri" charset="0"/>
              <a:ea typeface="ＭＳ Ｐゴシック" charset="-128"/>
            </a:endParaRPr>
          </a:p>
        </p:txBody>
      </p:sp>
      <p:pic>
        <p:nvPicPr>
          <p:cNvPr id="1035" name="Picture 10" descr="LOGO.gif"/>
          <p:cNvPicPr>
            <a:picLocks noChangeAspect="1"/>
          </p:cNvPicPr>
          <p:nvPr/>
        </p:nvPicPr>
        <p:blipFill>
          <a:blip r:embed="rId5" cstate="print"/>
          <a:srcRect b="10713"/>
          <a:stretch>
            <a:fillRect/>
          </a:stretch>
        </p:blipFill>
        <p:spPr bwMode="auto">
          <a:xfrm>
            <a:off x="6553200" y="228600"/>
            <a:ext cx="2057400" cy="63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6" name="Picture 10" descr="LOGO.gif"/>
          <p:cNvPicPr>
            <a:picLocks noChangeAspect="1"/>
          </p:cNvPicPr>
          <p:nvPr/>
        </p:nvPicPr>
        <p:blipFill>
          <a:blip r:embed="rId5" cstate="print"/>
          <a:srcRect b="10713"/>
          <a:stretch>
            <a:fillRect/>
          </a:stretch>
        </p:blipFill>
        <p:spPr bwMode="auto">
          <a:xfrm>
            <a:off x="6553200" y="228600"/>
            <a:ext cx="2057400" cy="63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6146800" y="0"/>
            <a:ext cx="2997200" cy="876300"/>
            <a:chOff x="6096000" y="3924300"/>
            <a:chExt cx="2997200" cy="876300"/>
          </a:xfrm>
        </p:grpSpPr>
        <p:sp>
          <p:nvSpPr>
            <p:cNvPr id="1039" name="Rectangle 11"/>
            <p:cNvSpPr>
              <a:spLocks noChangeArrowheads="1"/>
            </p:cNvSpPr>
            <p:nvPr/>
          </p:nvSpPr>
          <p:spPr bwMode="auto">
            <a:xfrm>
              <a:off x="6096000" y="3924300"/>
              <a:ext cx="2997200" cy="838200"/>
            </a:xfrm>
            <a:prstGeom prst="rect">
              <a:avLst/>
            </a:prstGeom>
            <a:solidFill>
              <a:srgbClr val="FF3300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 pitchFamily="34" charset="0"/>
              </a:endParaRPr>
            </a:p>
          </p:txBody>
        </p:sp>
        <p:pic>
          <p:nvPicPr>
            <p:cNvPr id="1040" name="Picture 9" descr="LOGO.gif"/>
            <p:cNvPicPr>
              <a:picLocks noChangeAspect="1"/>
            </p:cNvPicPr>
            <p:nvPr/>
          </p:nvPicPr>
          <p:blipFill>
            <a:blip r:embed="rId5" cstate="print"/>
            <a:srcRect b="10713"/>
            <a:stretch>
              <a:fillRect/>
            </a:stretch>
          </p:blipFill>
          <p:spPr bwMode="auto">
            <a:xfrm>
              <a:off x="6502400" y="4152900"/>
              <a:ext cx="2057400" cy="635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9" name="Rectangle 18"/>
            <p:cNvSpPr/>
            <p:nvPr/>
          </p:nvSpPr>
          <p:spPr>
            <a:xfrm>
              <a:off x="6477000" y="4114800"/>
              <a:ext cx="2076450" cy="685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pic>
        <p:nvPicPr>
          <p:cNvPr id="1038" name="Picture 15" descr="logo.jpg"/>
          <p:cNvPicPr>
            <a:picLocks noChangeAspect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553200" y="228600"/>
            <a:ext cx="1920875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</p:sldLayoutIdLst>
  <p:transition advTm="4000">
    <p:cut/>
  </p:transition>
  <p:txStyles>
    <p:titleStyle>
      <a:lvl1pPr algn="ctr" rtl="0" eaLnBrk="1" fontAlgn="base" hangingPunct="1">
        <a:spcBef>
          <a:spcPct val="0"/>
        </a:spcBef>
        <a:spcAft>
          <a:spcPct val="0"/>
        </a:spcAft>
        <a:defRPr sz="3000" kern="1200">
          <a:solidFill>
            <a:schemeClr val="tx1"/>
          </a:solidFill>
          <a:latin typeface="+mj-lt"/>
          <a:ea typeface="MS PGothic"/>
          <a:cs typeface="MS PGothic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Calibri" charset="0"/>
          <a:ea typeface="MS PGothic"/>
          <a:cs typeface="MS PGothic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Calibri" charset="0"/>
          <a:ea typeface="MS PGothic"/>
          <a:cs typeface="MS PGothic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Calibri" charset="0"/>
          <a:ea typeface="MS PGothic"/>
          <a:cs typeface="MS PGothic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Calibri" charset="0"/>
          <a:ea typeface="MS PGothic"/>
          <a:cs typeface="MS PGothic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Calibri" charset="0"/>
          <a:ea typeface="ＭＳ Ｐゴシック" charset="-128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Calibri" charset="0"/>
          <a:ea typeface="ＭＳ Ｐゴシック" charset="-128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Calibri" charset="0"/>
          <a:ea typeface="ＭＳ Ｐゴシック" charset="-128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Calibri" charset="0"/>
          <a:ea typeface="ＭＳ Ｐゴシック" charset="-128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MS PGothic"/>
          <a:cs typeface="MS PGothic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MS PGothic"/>
          <a:cs typeface="MS PGothic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MS PGothic"/>
          <a:cs typeface="MS PGothic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MS PGothic"/>
          <a:cs typeface="MS PGothic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MS PGothic"/>
          <a:cs typeface="MS PGothic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ant.design/" TargetMode="External"/><Relationship Id="rId7" Type="http://schemas.openxmlformats.org/officeDocument/2006/relationships/image" Target="../media/image13.png"/><Relationship Id="rId2" Type="http://schemas.openxmlformats.org/officeDocument/2006/relationships/hyperlink" Target="https://www.airbnb.co.in/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hyperlink" Target="https://mui.com/material-ui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331640" y="6021288"/>
            <a:ext cx="694709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Chitkara</a:t>
            </a:r>
            <a:r>
              <a:rPr lang="en-US" sz="20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University Institute of Engineering and Technology, </a:t>
            </a:r>
          </a:p>
          <a:p>
            <a:pPr algn="ctr"/>
            <a:r>
              <a:rPr lang="en-US" sz="20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Chitkara</a:t>
            </a:r>
            <a:r>
              <a:rPr lang="en-US" sz="20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University, Punjab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BB5ABD9-4AA8-6DBC-F648-D371C85940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3185" y="1400553"/>
            <a:ext cx="6797629" cy="107298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5B1C4DC-4D62-739E-3CF6-7DD2EEC71D9E}"/>
              </a:ext>
            </a:extLst>
          </p:cNvPr>
          <p:cNvSpPr txBox="1"/>
          <p:nvPr/>
        </p:nvSpPr>
        <p:spPr>
          <a:xfrm>
            <a:off x="2915816" y="2826110"/>
            <a:ext cx="44644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AirBnB (Clone)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A788186-1564-85EE-07D6-D019AC71AB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513" y="4300687"/>
            <a:ext cx="3054361" cy="13229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0C054F5-29ED-2EDA-91EC-AB493F8F30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3880" y="4581128"/>
            <a:ext cx="1792379" cy="104250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4000"/>
    </mc:Choice>
    <mc:Fallback>
      <p:transition advTm="4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E563455-4DD6-A392-5FE2-256C0BDBD92F}"/>
              </a:ext>
            </a:extLst>
          </p:cNvPr>
          <p:cNvSpPr txBox="1"/>
          <p:nvPr/>
        </p:nvSpPr>
        <p:spPr>
          <a:xfrm>
            <a:off x="467544" y="260648"/>
            <a:ext cx="540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Project Highlights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6B9DEC-F7A2-F7A5-4304-74FADC1344EF}"/>
              </a:ext>
            </a:extLst>
          </p:cNvPr>
          <p:cNvSpPr txBox="1">
            <a:spLocks/>
          </p:cNvSpPr>
          <p:nvPr/>
        </p:nvSpPr>
        <p:spPr>
          <a:xfrm>
            <a:off x="323528" y="1052736"/>
            <a:ext cx="8229600" cy="72008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MS PGothic"/>
                <a:cs typeface="MS PGothic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MS PGothic"/>
                <a:cs typeface="MS PGothic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MS PGothic"/>
                <a:cs typeface="MS PGothic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MS PGothic"/>
                <a:cs typeface="MS PGothic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MS PGothic"/>
                <a:cs typeface="MS PGothic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IN" b="1" u="sng" dirty="0"/>
              <a:t>Place profile: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0C0C89-A665-5F8E-A3A7-1336314E22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958" y="1844824"/>
            <a:ext cx="7740352" cy="4353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2216"/>
      </p:ext>
    </p:extLst>
  </p:cSld>
  <p:clrMapOvr>
    <a:masterClrMapping/>
  </p:clrMapOvr>
  <p:transition advTm="4000">
    <p:cut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7544" y="260648"/>
            <a:ext cx="540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Conclusion</a:t>
            </a:r>
          </a:p>
        </p:txBody>
      </p:sp>
      <p:sp>
        <p:nvSpPr>
          <p:cNvPr id="3" name="Rectangle 2"/>
          <p:cNvSpPr/>
          <p:nvPr/>
        </p:nvSpPr>
        <p:spPr>
          <a:xfrm>
            <a:off x="395536" y="1196752"/>
            <a:ext cx="8136904" cy="50191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In summary, our Airbnb clone is a testament to our dedication to web development knowledge. With intuitive navigation, seamless booking functionality, and dynamic data integration, we've created a user-friendly platform that emulates the original Airbnb experience. Leveraging modern technologies like React and JSON Server, we've built a responsive website that meets the needs of today's travelers. As we wrap up, we thank everyone involved and look forward to continued improvements. Thank you for your attention.</a:t>
            </a:r>
            <a:endParaRPr lang="en-US" sz="2400" dirty="0">
              <a:latin typeface="Times New Roman" panose="02020603050405020304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 advTm="4000">
    <p:cut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7544" y="260648"/>
            <a:ext cx="540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References/Links used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E973FD-D0A3-885F-D97C-749D9CF864D4}"/>
              </a:ext>
            </a:extLst>
          </p:cNvPr>
          <p:cNvSpPr txBox="1"/>
          <p:nvPr/>
        </p:nvSpPr>
        <p:spPr>
          <a:xfrm>
            <a:off x="1187624" y="1628800"/>
            <a:ext cx="806489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AirBnB: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https://www.Airbnb.co.in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Ant Design Library: 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https://ant.design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Material UI Library: 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https://mui.com/material-ui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06078FC-4A3E-2700-F4E3-DFDA190CFA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7584" y="4365104"/>
            <a:ext cx="2195189" cy="18584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0445BE1-4C2B-B658-9837-CEED99C067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63887" y="4581128"/>
            <a:ext cx="3034269" cy="93610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A0BA0C0-4D7E-C179-6F89-D89C08D456E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21229" y="3429000"/>
            <a:ext cx="2091161" cy="1342473"/>
          </a:xfrm>
          <a:prstGeom prst="rect">
            <a:avLst/>
          </a:prstGeom>
        </p:spPr>
      </p:pic>
    </p:spTree>
  </p:cSld>
  <p:clrMapOvr>
    <a:masterClrMapping/>
  </p:clrMapOvr>
  <p:transition advTm="4000">
    <p:cut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5D3782-2BB0-9127-2C86-D14A9D620E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504" y="116632"/>
            <a:ext cx="5486400" cy="914400"/>
          </a:xfrm>
        </p:spPr>
        <p:txBody>
          <a:bodyPr/>
          <a:lstStyle/>
          <a:p>
            <a:r>
              <a:rPr lang="en-IN" sz="2800" dirty="0"/>
              <a:t>Git Repo &amp; Deploy Site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8D6EEB-7C04-884B-AA20-FC43759079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9552" y="1519436"/>
            <a:ext cx="7139136" cy="3819128"/>
          </a:xfrm>
        </p:spPr>
        <p:txBody>
          <a:bodyPr/>
          <a:lstStyle/>
          <a:p>
            <a:pPr algn="just"/>
            <a:r>
              <a:rPr lang="en-IN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GitHub Repository: </a:t>
            </a:r>
          </a:p>
          <a:p>
            <a:pPr algn="just"/>
            <a:endParaRPr lang="en-IN" sz="28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IN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Netlify Deployment: </a:t>
            </a:r>
          </a:p>
        </p:txBody>
      </p:sp>
    </p:spTree>
    <p:extLst>
      <p:ext uri="{BB962C8B-B14F-4D97-AF65-F5344CB8AC3E}">
        <p14:creationId xmlns:p14="http://schemas.microsoft.com/office/powerpoint/2010/main" val="2385530138"/>
      </p:ext>
    </p:extLst>
  </p:cSld>
  <p:clrMapOvr>
    <a:masterClrMapping/>
  </p:clrMapOvr>
  <p:transition advTm="4000">
    <p:cut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AutoShape 4" descr="Download The Best Thank You Slide For PPT Presentati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0" name="AutoShape 6" descr="Download The Best Thank You Slide For PPT Presentati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2" name="AutoShape 8" descr="Download The Best Thank You Slide For PPT Presentati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BCE8B99-FAED-18D2-6961-EA517C0AFF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7681" y="1412776"/>
            <a:ext cx="6608637" cy="4956478"/>
          </a:xfrm>
          <a:prstGeom prst="rect">
            <a:avLst/>
          </a:prstGeom>
        </p:spPr>
      </p:pic>
    </p:spTree>
  </p:cSld>
  <p:clrMapOvr>
    <a:masterClrMapping/>
  </p:clrMapOvr>
  <p:transition advTm="4000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7544" y="260648"/>
            <a:ext cx="540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Table of Contents</a:t>
            </a:r>
            <a:endParaRPr lang="en-US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15616" y="1628800"/>
            <a:ext cx="691276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Introduction</a:t>
            </a:r>
          </a:p>
          <a:p>
            <a:pPr>
              <a:buFont typeface="Arial" pitchFamily="34" charset="0"/>
              <a:buChar char="•"/>
            </a:pP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Project Overview</a:t>
            </a:r>
          </a:p>
          <a:p>
            <a:pPr>
              <a:buFont typeface="Arial" pitchFamily="34" charset="0"/>
              <a:buChar char="•"/>
            </a:pP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Technical Details</a:t>
            </a:r>
          </a:p>
          <a:p>
            <a:pPr>
              <a:buFont typeface="Arial" pitchFamily="34" charset="0"/>
              <a:buChar char="•"/>
            </a:pP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Key Features </a:t>
            </a:r>
          </a:p>
          <a:p>
            <a:pPr>
              <a:buFont typeface="Arial" pitchFamily="34" charset="0"/>
              <a:buChar char="•"/>
            </a:pP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Project Highlights</a:t>
            </a:r>
          </a:p>
          <a:p>
            <a:pPr>
              <a:buFont typeface="Arial" pitchFamily="34" charset="0"/>
              <a:buChar char="•"/>
            </a:pP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Conclusion</a:t>
            </a:r>
          </a:p>
          <a:p>
            <a:pPr>
              <a:buFont typeface="Arial" pitchFamily="34" charset="0"/>
              <a:buChar char="•"/>
            </a:pP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References/Links used</a:t>
            </a:r>
          </a:p>
          <a:p>
            <a:endParaRPr lang="en-US" sz="2800" dirty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Arial" pitchFamily="34" charset="0"/>
              <a:buChar char="•"/>
            </a:pPr>
            <a:endParaRPr lang="en-US" sz="28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 advTm="4000">
    <p:cut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55576" y="249334"/>
            <a:ext cx="5400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Times New Roman" pitchFamily="18" charset="0"/>
                <a:cs typeface="Times New Roman" pitchFamily="18" charset="0"/>
              </a:rPr>
              <a:t>Introduction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6BE95E-4B33-19E2-DD4B-814F9F3A325B}"/>
              </a:ext>
            </a:extLst>
          </p:cNvPr>
          <p:cNvSpPr txBox="1"/>
          <p:nvPr/>
        </p:nvSpPr>
        <p:spPr>
          <a:xfrm>
            <a:off x="395536" y="1030970"/>
            <a:ext cx="7920880" cy="4457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400" b="1" i="0" u="sng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Overview: </a:t>
            </a:r>
          </a:p>
          <a:p>
            <a:pPr algn="just">
              <a:lnSpc>
                <a:spcPct val="150000"/>
              </a:lnSpc>
            </a:pPr>
            <a:r>
              <a:rPr lang="en-US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Our project is a </a:t>
            </a:r>
            <a:r>
              <a:rPr lang="en-US" sz="2400" dirty="0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clone </a:t>
            </a:r>
            <a:r>
              <a:rPr lang="en-US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of the Airbnb website. You know, Airbnb helps people find places to stay when they travel. We tried to make a website UI that looks just like Airbnb, where you can look for places to stay and book them.</a:t>
            </a:r>
          </a:p>
          <a:p>
            <a:pPr algn="just">
              <a:lnSpc>
                <a:spcPct val="150000"/>
              </a:lnSpc>
            </a:pPr>
            <a:r>
              <a:rPr lang="en-IN" sz="24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Purpose of the Project:</a:t>
            </a:r>
          </a:p>
          <a:p>
            <a:pPr algn="just">
              <a:lnSpc>
                <a:spcPct val="150000"/>
              </a:lnSpc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made this project to learn how to use React. Also, we wanted to practice making websites to get better at it.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1881603-C405-725D-D0E2-FA20F550ED0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824" y="5536818"/>
            <a:ext cx="3168352" cy="988526"/>
          </a:xfrm>
          <a:prstGeom prst="rect">
            <a:avLst/>
          </a:prstGeom>
        </p:spPr>
      </p:pic>
    </p:spTree>
  </p:cSld>
  <p:clrMapOvr>
    <a:masterClrMapping/>
  </p:clrMapOvr>
  <p:transition advTm="4000">
    <p:cut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7544" y="260648"/>
            <a:ext cx="540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Project Overview</a:t>
            </a:r>
          </a:p>
        </p:txBody>
      </p:sp>
      <p:sp>
        <p:nvSpPr>
          <p:cNvPr id="3" name="Rectangle 2"/>
          <p:cNvSpPr/>
          <p:nvPr/>
        </p:nvSpPr>
        <p:spPr>
          <a:xfrm>
            <a:off x="323528" y="1054275"/>
            <a:ext cx="8136904" cy="27959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400" b="1" u="sng" dirty="0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Why we chose AirBnB for project:</a:t>
            </a:r>
            <a:endParaRPr lang="en-US" sz="2400" b="1" i="0" u="sng" dirty="0">
              <a:solidFill>
                <a:srgbClr val="0D0D0D"/>
              </a:solidFill>
              <a:effectLst/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We picked Airbnb because it's a popular website that many people use. We thought it would be fun and useful to make a website that works like Airbnb. Also, Airbnb has a lot of cool features, so it's a good challenge for us to try to recreate them.</a:t>
            </a:r>
            <a:endParaRPr lang="en-US" sz="2400" dirty="0">
              <a:latin typeface="Times New Roman" panose="02020603050405020304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 advTm="4000">
    <p:cut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7544" y="260648"/>
            <a:ext cx="540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Technical Details</a:t>
            </a:r>
          </a:p>
        </p:txBody>
      </p:sp>
      <p:sp>
        <p:nvSpPr>
          <p:cNvPr id="3" name="Rectangle 2"/>
          <p:cNvSpPr/>
          <p:nvPr/>
        </p:nvSpPr>
        <p:spPr>
          <a:xfrm>
            <a:off x="323528" y="1052736"/>
            <a:ext cx="8136904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For building our website, we used a bunch of tools and technologies. 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We used </a:t>
            </a:r>
            <a:r>
              <a:rPr lang="en-US" sz="2400" b="1" i="0" u="sng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CSS</a:t>
            </a:r>
            <a:r>
              <a:rPr lang="en-US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to make things look nice and pretty. </a:t>
            </a:r>
            <a:r>
              <a:rPr lang="en-US" sz="2400" b="1" i="0" u="sng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React JS </a:t>
            </a:r>
            <a:r>
              <a:rPr lang="en-US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helped us to build the website and make it work smoothly. 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We also used </a:t>
            </a:r>
            <a:r>
              <a:rPr lang="en-US" sz="2400" b="1" i="0" u="sng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Material UI </a:t>
            </a:r>
            <a:r>
              <a:rPr lang="en-US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sz="2400" b="1" i="0" u="sng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Ant Design </a:t>
            </a:r>
            <a:r>
              <a:rPr lang="en-US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libraries to add some cool features and styles. 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To manage our data, we used </a:t>
            </a:r>
            <a:r>
              <a:rPr lang="en-US" sz="2400" b="1" i="0" u="sng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JSON Server</a:t>
            </a:r>
            <a:r>
              <a:rPr lang="en-US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And to navigate between different pages on our website, we used </a:t>
            </a:r>
            <a:r>
              <a:rPr lang="en-US" sz="24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React Router DOM</a:t>
            </a:r>
            <a:r>
              <a:rPr lang="en-US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These tools and technologies helped us create a website that's both functional and good-looking.</a:t>
            </a:r>
            <a:endParaRPr lang="en-US" sz="2400" dirty="0">
              <a:latin typeface="Times New Roman" panose="02020603050405020304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 advTm="4000">
    <p:cut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7544" y="260648"/>
            <a:ext cx="540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Key Features</a:t>
            </a:r>
          </a:p>
        </p:txBody>
      </p:sp>
      <p:sp>
        <p:nvSpPr>
          <p:cNvPr id="3" name="Rectangle 2"/>
          <p:cNvSpPr/>
          <p:nvPr/>
        </p:nvSpPr>
        <p:spPr>
          <a:xfrm>
            <a:off x="323528" y="1196752"/>
            <a:ext cx="8136904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 algn="just">
              <a:buFont typeface="+mj-lt"/>
              <a:buAutoNum type="arabicPeriod"/>
            </a:pPr>
            <a:r>
              <a:rPr lang="en-US" sz="2400" dirty="0">
                <a:latin typeface="Times New Roman" panose="02020603050405020304" pitchFamily="18" charset="0"/>
                <a:cs typeface="Times New Roman" pitchFamily="18" charset="0"/>
              </a:rPr>
              <a:t>Our Airbnb clone boasts a user-friendly page featuring five distinct categories, each offering a curated selection of eight places to stay.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en-US" sz="2400" dirty="0">
                <a:latin typeface="Times New Roman" panose="02020603050405020304" pitchFamily="18" charset="0"/>
                <a:cs typeface="Times New Roman" pitchFamily="18" charset="0"/>
              </a:rPr>
              <a:t>Integrated calendar functionality simplifies the booking process, allowing users to select check-in and check-out dates.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en-US" sz="2400" dirty="0">
                <a:latin typeface="Times New Roman" panose="02020603050405020304" pitchFamily="18" charset="0"/>
                <a:cs typeface="Times New Roman" pitchFamily="18" charset="0"/>
              </a:rPr>
              <a:t>Leveraging JSON server, our website fetches data, ensuring up-to-date listing and information.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en-US" sz="2400" dirty="0">
                <a:latin typeface="Times New Roman" panose="02020603050405020304" pitchFamily="18" charset="0"/>
                <a:cs typeface="Times New Roman" pitchFamily="18" charset="0"/>
              </a:rPr>
              <a:t>React Router DOM, navigation between categories and individual listing is smooth and intuitive, providing users with a seamless browsing experience.</a:t>
            </a:r>
          </a:p>
        </p:txBody>
      </p:sp>
    </p:spTree>
  </p:cSld>
  <p:clrMapOvr>
    <a:masterClrMapping/>
  </p:clrMapOvr>
  <p:transition advTm="4000">
    <p:cut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7544" y="315329"/>
            <a:ext cx="540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Project Highlights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44842D-FB8A-2392-92DB-6178099330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348" y="2331553"/>
            <a:ext cx="8637303" cy="397776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DBBABA1-0352-87E9-D771-09E53EB9C449}"/>
              </a:ext>
            </a:extLst>
          </p:cNvPr>
          <p:cNvSpPr txBox="1"/>
          <p:nvPr/>
        </p:nvSpPr>
        <p:spPr>
          <a:xfrm>
            <a:off x="484558" y="1601020"/>
            <a:ext cx="61206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u="sng" dirty="0"/>
              <a:t>Front page:  </a:t>
            </a:r>
          </a:p>
        </p:txBody>
      </p:sp>
    </p:spTree>
  </p:cSld>
  <p:clrMapOvr>
    <a:masterClrMapping/>
  </p:clrMapOvr>
  <p:transition advTm="4000">
    <p:cut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7032370-BBD3-AAD7-E8C0-0F0D24EF1C6E}"/>
              </a:ext>
            </a:extLst>
          </p:cNvPr>
          <p:cNvSpPr txBox="1"/>
          <p:nvPr/>
        </p:nvSpPr>
        <p:spPr>
          <a:xfrm>
            <a:off x="467544" y="260648"/>
            <a:ext cx="540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Project Highlights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D6E36B-DA0E-F2BC-17CD-9B49F85784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50" y="2204864"/>
            <a:ext cx="8963099" cy="356778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92DF44D-9185-322A-B399-1FA761755595}"/>
              </a:ext>
            </a:extLst>
          </p:cNvPr>
          <p:cNvSpPr txBox="1"/>
          <p:nvPr/>
        </p:nvSpPr>
        <p:spPr>
          <a:xfrm>
            <a:off x="323528" y="1718989"/>
            <a:ext cx="47056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u="sng" dirty="0"/>
              <a:t>Different categories: </a:t>
            </a:r>
          </a:p>
        </p:txBody>
      </p:sp>
    </p:spTree>
  </p:cSld>
  <p:clrMapOvr>
    <a:masterClrMapping/>
  </p:clrMapOvr>
  <p:transition advTm="4000">
    <p:cut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C295DA-1389-2BAC-C0DE-A4B78510FD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772816"/>
            <a:ext cx="8229600" cy="720080"/>
          </a:xfrm>
        </p:spPr>
        <p:txBody>
          <a:bodyPr/>
          <a:lstStyle/>
          <a:p>
            <a:pPr marL="0" indent="0">
              <a:buNone/>
            </a:pPr>
            <a:r>
              <a:rPr lang="en-IN" b="1" u="sng" dirty="0"/>
              <a:t>Place profile: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88DCF1-420E-BFAF-C6F9-624BA57E516A}"/>
              </a:ext>
            </a:extLst>
          </p:cNvPr>
          <p:cNvSpPr txBox="1"/>
          <p:nvPr/>
        </p:nvSpPr>
        <p:spPr>
          <a:xfrm>
            <a:off x="467544" y="260648"/>
            <a:ext cx="540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Project Highlights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F9DF1F-E828-F767-66A4-738D35DC93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27815"/>
            <a:ext cx="9144000" cy="4598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297656"/>
      </p:ext>
    </p:extLst>
  </p:cSld>
  <p:clrMapOvr>
    <a:masterClrMapping/>
  </p:clrMapOvr>
  <p:transition advTm="4000">
    <p:cut/>
  </p:transition>
</p:sld>
</file>

<file path=ppt/theme/theme1.xml><?xml version="1.0" encoding="utf-8"?>
<a:theme xmlns:a="http://schemas.openxmlformats.org/drawingml/2006/main" name="Bubble Sort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684</TotalTime>
  <Words>509</Words>
  <Application>Microsoft Office PowerPoint</Application>
  <PresentationFormat>On-screen Show (4:3)</PresentationFormat>
  <Paragraphs>49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Times New Roman</vt:lpstr>
      <vt:lpstr>Bubble Sort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Git Repo &amp; Deploy Site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Cricket</dc:title>
  <dc:creator>abc</dc:creator>
  <cp:lastModifiedBy>Kanchan Yadav</cp:lastModifiedBy>
  <cp:revision>38</cp:revision>
  <dcterms:created xsi:type="dcterms:W3CDTF">2022-12-12T14:14:34Z</dcterms:created>
  <dcterms:modified xsi:type="dcterms:W3CDTF">2024-05-02T04:40:32Z</dcterms:modified>
</cp:coreProperties>
</file>